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1B2F45-4901-42E4-B832-529039CF16F1}" v="126" dt="2021-06-30T09:59:15.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n Smith" userId="fe54fe9dfb03c4fe" providerId="LiveId" clId="{03375A65-4D60-4D2E-9DBE-52648C26B9FE}"/>
    <pc:docChg chg="undo custSel modSld">
      <pc:chgData name="Steven Smith" userId="fe54fe9dfb03c4fe" providerId="LiveId" clId="{03375A65-4D60-4D2E-9DBE-52648C26B9FE}" dt="2021-06-30T10:36:54.070" v="4" actId="5793"/>
      <pc:docMkLst>
        <pc:docMk/>
      </pc:docMkLst>
      <pc:sldChg chg="modSp mod">
        <pc:chgData name="Steven Smith" userId="fe54fe9dfb03c4fe" providerId="LiveId" clId="{03375A65-4D60-4D2E-9DBE-52648C26B9FE}" dt="2021-06-30T10:36:54.070" v="4" actId="5793"/>
        <pc:sldMkLst>
          <pc:docMk/>
          <pc:sldMk cId="3723891268" sldId="258"/>
        </pc:sldMkLst>
        <pc:spChg chg="mod">
          <ac:chgData name="Steven Smith" userId="fe54fe9dfb03c4fe" providerId="LiveId" clId="{03375A65-4D60-4D2E-9DBE-52648C26B9FE}" dt="2021-06-30T10:36:54.070" v="4" actId="5793"/>
          <ac:spMkLst>
            <pc:docMk/>
            <pc:sldMk cId="3723891268" sldId="258"/>
            <ac:spMk id="4" creationId="{EC9880EB-E506-49F9-8DDE-80C748FF522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53954-E452-4ED8-8F98-2901DB4D3A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1EEDBED-61A7-435D-818E-D05E4AA64E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E4B8D25-EBB0-493E-974D-6FF96D38AB6B}"/>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5" name="Footer Placeholder 4">
            <a:extLst>
              <a:ext uri="{FF2B5EF4-FFF2-40B4-BE49-F238E27FC236}">
                <a16:creationId xmlns:a16="http://schemas.microsoft.com/office/drawing/2014/main" id="{4182B01D-DD4B-48FC-A1E4-04F3A236B5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9304FB-CB84-4C3A-B643-4A3DB9322040}"/>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1458930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8CC34-5FD1-44ED-A316-17315A4268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791F7C-C3C5-49EE-8684-68CDED3B23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6E9D50-5288-4D3B-97C9-2D44DAA59CE6}"/>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5" name="Footer Placeholder 4">
            <a:extLst>
              <a:ext uri="{FF2B5EF4-FFF2-40B4-BE49-F238E27FC236}">
                <a16:creationId xmlns:a16="http://schemas.microsoft.com/office/drawing/2014/main" id="{F4E7BD0F-B44C-4866-89C1-65DD8D2649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F316CF-D48E-4A27-8BAF-8E94E5F86388}"/>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673279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E06A1A-A72B-4FE2-8F69-C76F611C9D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5AD65E-6550-42A5-8CB0-00B9740C7F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42BD54-9204-40F6-BC34-319B544EB90B}"/>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5" name="Footer Placeholder 4">
            <a:extLst>
              <a:ext uri="{FF2B5EF4-FFF2-40B4-BE49-F238E27FC236}">
                <a16:creationId xmlns:a16="http://schemas.microsoft.com/office/drawing/2014/main" id="{84A50A19-C6B7-4685-A85C-7C6A923FBA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581BB3-70A8-4201-BE95-94AF16A77BE3}"/>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2300367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74AE9-0D58-41DD-8100-565127A56C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DE52D9-8E4A-49D7-A506-3EAF57B1DF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CAE9AF-5015-4CCD-8863-E11575EEB845}"/>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5" name="Footer Placeholder 4">
            <a:extLst>
              <a:ext uri="{FF2B5EF4-FFF2-40B4-BE49-F238E27FC236}">
                <a16:creationId xmlns:a16="http://schemas.microsoft.com/office/drawing/2014/main" id="{30DFC7A5-122C-43B6-9D40-2718700FE4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912B8F-03B7-4FB3-920A-B700A95E39FE}"/>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368013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FA8AB-BD46-4897-8AF7-D688EAB939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2F0225-BA70-4921-8ED0-C29A121878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312804-34DB-4207-AF31-20EAE7CBA448}"/>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5" name="Footer Placeholder 4">
            <a:extLst>
              <a:ext uri="{FF2B5EF4-FFF2-40B4-BE49-F238E27FC236}">
                <a16:creationId xmlns:a16="http://schemas.microsoft.com/office/drawing/2014/main" id="{34583F40-232A-4ECE-8092-4EEEDF4BF1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B44941-C528-4948-9460-9EB70BCB1ECB}"/>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1031514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DF2C-D287-43FE-9E20-27E05014A8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1D13AA-C2B2-4850-B4C3-CBAE48F6D3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CBB9E28-55B9-4B65-AAC8-366E1C8D31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FD241C-2F02-48E2-8D0D-A001A4078E6F}"/>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6" name="Footer Placeholder 5">
            <a:extLst>
              <a:ext uri="{FF2B5EF4-FFF2-40B4-BE49-F238E27FC236}">
                <a16:creationId xmlns:a16="http://schemas.microsoft.com/office/drawing/2014/main" id="{5EDD6FB1-1EC2-46A0-8414-BBAB2D95D9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8887AA-2B2F-4B1A-92E9-A49EB7A9A2F6}"/>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3471565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14958-4BAC-44AA-A195-DAF2BC4B897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BDE08C9-FF58-4558-BCF1-74BFCF298F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BB40CF-3306-45F6-9885-897054520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F5FEAA8-12AB-4460-8CD6-377659AA81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BAA2FE-A5B5-4C04-AC5C-84BFDBD0F3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CACF33F-8DB6-472C-8E59-B977596BB8C7}"/>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8" name="Footer Placeholder 7">
            <a:extLst>
              <a:ext uri="{FF2B5EF4-FFF2-40B4-BE49-F238E27FC236}">
                <a16:creationId xmlns:a16="http://schemas.microsoft.com/office/drawing/2014/main" id="{BBC56F17-A996-4DE5-B753-D5F8F9AFF38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7E1B44-E811-4574-9741-9913F68257BF}"/>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541806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C3148-D092-4979-A3E0-F5D6AFF7F10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7B4AE2C-450E-4B9D-A99D-2035D93928E1}"/>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4" name="Footer Placeholder 3">
            <a:extLst>
              <a:ext uri="{FF2B5EF4-FFF2-40B4-BE49-F238E27FC236}">
                <a16:creationId xmlns:a16="http://schemas.microsoft.com/office/drawing/2014/main" id="{6C6C3804-6A6C-4946-BD70-24BAE4A00E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C2F86D6-F781-41E8-AD8F-7D4ACA76768F}"/>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2949466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C60563-84F5-449D-988D-8C51F82CEE64}"/>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3" name="Footer Placeholder 2">
            <a:extLst>
              <a:ext uri="{FF2B5EF4-FFF2-40B4-BE49-F238E27FC236}">
                <a16:creationId xmlns:a16="http://schemas.microsoft.com/office/drawing/2014/main" id="{B9FB0047-3B9E-4947-BE59-B1BF9E812B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A6326D-1CBB-43C8-BF52-F8B8E51DDDEC}"/>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1442652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CB45-5819-449E-95BC-8DAB568636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AD5C30-4B6B-45C2-BF30-2FD894FFD5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C27881-D02B-4C78-A8F3-7427D26794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0794DD-39C2-41C4-9D3F-400A71D1BDB9}"/>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6" name="Footer Placeholder 5">
            <a:extLst>
              <a:ext uri="{FF2B5EF4-FFF2-40B4-BE49-F238E27FC236}">
                <a16:creationId xmlns:a16="http://schemas.microsoft.com/office/drawing/2014/main" id="{453BC9D5-E8EF-4F11-84CF-29FCBC496F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C9B391-BDC0-42DB-A438-729F32445B26}"/>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371483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521F4-FDF0-40EF-9D24-1767DFA322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5CEF7A-74A7-4A70-A583-C78C5304C8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786FD5D-70C1-4857-837D-54A4EA22F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CC9647-95A5-41AC-B609-97EA71FC65FE}"/>
              </a:ext>
            </a:extLst>
          </p:cNvPr>
          <p:cNvSpPr>
            <a:spLocks noGrp="1"/>
          </p:cNvSpPr>
          <p:nvPr>
            <p:ph type="dt" sz="half" idx="10"/>
          </p:nvPr>
        </p:nvSpPr>
        <p:spPr/>
        <p:txBody>
          <a:bodyPr/>
          <a:lstStyle/>
          <a:p>
            <a:fld id="{49C3CBA9-9D45-4397-9F35-73B5A42323C3}" type="datetimeFigureOut">
              <a:rPr lang="en-GB" smtClean="0"/>
              <a:t>30/06/2021</a:t>
            </a:fld>
            <a:endParaRPr lang="en-GB"/>
          </a:p>
        </p:txBody>
      </p:sp>
      <p:sp>
        <p:nvSpPr>
          <p:cNvPr id="6" name="Footer Placeholder 5">
            <a:extLst>
              <a:ext uri="{FF2B5EF4-FFF2-40B4-BE49-F238E27FC236}">
                <a16:creationId xmlns:a16="http://schemas.microsoft.com/office/drawing/2014/main" id="{6FB105A4-3F44-4ED2-BDC5-E5A87A35C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D74161-41B9-480F-B65E-6CC3774B35E9}"/>
              </a:ext>
            </a:extLst>
          </p:cNvPr>
          <p:cNvSpPr>
            <a:spLocks noGrp="1"/>
          </p:cNvSpPr>
          <p:nvPr>
            <p:ph type="sldNum" sz="quarter" idx="12"/>
          </p:nvPr>
        </p:nvSpPr>
        <p:spPr/>
        <p:txBody>
          <a:bodyPr/>
          <a:lstStyle/>
          <a:p>
            <a:fld id="{40E8BA70-5B22-42D8-A163-2F214966E15F}" type="slidenum">
              <a:rPr lang="en-GB" smtClean="0"/>
              <a:t>‹#›</a:t>
            </a:fld>
            <a:endParaRPr lang="en-GB"/>
          </a:p>
        </p:txBody>
      </p:sp>
    </p:spTree>
    <p:extLst>
      <p:ext uri="{BB962C8B-B14F-4D97-AF65-F5344CB8AC3E}">
        <p14:creationId xmlns:p14="http://schemas.microsoft.com/office/powerpoint/2010/main" val="173433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DF9733-40AD-42D9-BBCB-87830478F8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2A0BB-146D-4897-AEF6-B2422D8C59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D425AD-B31D-4683-B9F1-E3C93D4E6B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3CBA9-9D45-4397-9F35-73B5A42323C3}" type="datetimeFigureOut">
              <a:rPr lang="en-GB" smtClean="0"/>
              <a:t>30/06/2021</a:t>
            </a:fld>
            <a:endParaRPr lang="en-GB"/>
          </a:p>
        </p:txBody>
      </p:sp>
      <p:sp>
        <p:nvSpPr>
          <p:cNvPr id="5" name="Footer Placeholder 4">
            <a:extLst>
              <a:ext uri="{FF2B5EF4-FFF2-40B4-BE49-F238E27FC236}">
                <a16:creationId xmlns:a16="http://schemas.microsoft.com/office/drawing/2014/main" id="{13213439-9BBD-4ACF-95B0-67B0D0C2D7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4A90CFB-8910-4FD2-A979-0A9B6C038C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E8BA70-5B22-42D8-A163-2F214966E15F}" type="slidenum">
              <a:rPr lang="en-GB" smtClean="0"/>
              <a:t>‹#›</a:t>
            </a:fld>
            <a:endParaRPr lang="en-GB"/>
          </a:p>
        </p:txBody>
      </p:sp>
    </p:spTree>
    <p:extLst>
      <p:ext uri="{BB962C8B-B14F-4D97-AF65-F5344CB8AC3E}">
        <p14:creationId xmlns:p14="http://schemas.microsoft.com/office/powerpoint/2010/main" val="941287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9BF9B-C148-4D24-8A55-EB973BB08863}"/>
              </a:ext>
            </a:extLst>
          </p:cNvPr>
          <p:cNvSpPr>
            <a:spLocks noGrp="1"/>
          </p:cNvSpPr>
          <p:nvPr>
            <p:ph type="ctrTitle"/>
          </p:nvPr>
        </p:nvSpPr>
        <p:spPr>
          <a:xfrm>
            <a:off x="7464614" y="1783959"/>
            <a:ext cx="4087306" cy="1929625"/>
          </a:xfrm>
        </p:spPr>
        <p:txBody>
          <a:bodyPr anchor="b">
            <a:normAutofit/>
          </a:bodyPr>
          <a:lstStyle/>
          <a:p>
            <a:pPr algn="l"/>
            <a:r>
              <a:rPr lang="en-GB" sz="5400" dirty="0"/>
              <a:t>Sentence chaos game</a:t>
            </a:r>
          </a:p>
        </p:txBody>
      </p:sp>
      <p:sp>
        <p:nvSpPr>
          <p:cNvPr id="3" name="Subtitle 2">
            <a:extLst>
              <a:ext uri="{FF2B5EF4-FFF2-40B4-BE49-F238E27FC236}">
                <a16:creationId xmlns:a16="http://schemas.microsoft.com/office/drawing/2014/main" id="{7AEF07F0-018C-4223-9FE4-8AA0731DA07D}"/>
              </a:ext>
            </a:extLst>
          </p:cNvPr>
          <p:cNvSpPr>
            <a:spLocks noGrp="1"/>
          </p:cNvSpPr>
          <p:nvPr>
            <p:ph type="subTitle" idx="1"/>
          </p:nvPr>
        </p:nvSpPr>
        <p:spPr>
          <a:xfrm>
            <a:off x="7464612" y="4273421"/>
            <a:ext cx="4087305" cy="1625336"/>
          </a:xfrm>
        </p:spPr>
        <p:txBody>
          <a:bodyPr anchor="t">
            <a:normAutofit/>
          </a:bodyPr>
          <a:lstStyle/>
          <a:p>
            <a:pPr algn="l"/>
            <a:r>
              <a:rPr lang="en-GB" sz="2800" dirty="0"/>
              <a:t>Mon weekend dernier</a:t>
            </a:r>
          </a:p>
          <a:p>
            <a:pPr algn="l"/>
            <a:r>
              <a:rPr lang="en-GB" sz="2800" dirty="0"/>
              <a:t>(two rounds)</a:t>
            </a:r>
          </a:p>
          <a:p>
            <a:pPr algn="l"/>
            <a:r>
              <a:rPr lang="en-GB" sz="2000" dirty="0"/>
              <a:t>frenchteacher.net     Image </a:t>
            </a:r>
            <a:r>
              <a:rPr lang="en-GB" sz="2000" dirty="0" err="1"/>
              <a:t>pixabay</a:t>
            </a:r>
            <a:endParaRPr lang="en-GB" sz="2000" dirty="0"/>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Chaos, Regulation, Chaos Theory, Traffic Sign">
            <a:extLst>
              <a:ext uri="{FF2B5EF4-FFF2-40B4-BE49-F238E27FC236}">
                <a16:creationId xmlns:a16="http://schemas.microsoft.com/office/drawing/2014/main" id="{85A95C2C-EB43-413B-9BF7-B1C6BDDADE53}"/>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10685" r="1245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0515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802E2-01C3-4E8B-8AB3-1CF868BCEF2C}"/>
              </a:ext>
            </a:extLst>
          </p:cNvPr>
          <p:cNvSpPr>
            <a:spLocks noGrp="1"/>
          </p:cNvSpPr>
          <p:nvPr>
            <p:ph type="title"/>
          </p:nvPr>
        </p:nvSpPr>
        <p:spPr/>
        <p:txBody>
          <a:bodyPr/>
          <a:lstStyle/>
          <a:p>
            <a:r>
              <a:rPr lang="en-GB" b="1" dirty="0"/>
              <a:t>Teacher instructions</a:t>
            </a:r>
          </a:p>
        </p:txBody>
      </p:sp>
      <p:sp>
        <p:nvSpPr>
          <p:cNvPr id="3" name="Content Placeholder 2">
            <a:extLst>
              <a:ext uri="{FF2B5EF4-FFF2-40B4-BE49-F238E27FC236}">
                <a16:creationId xmlns:a16="http://schemas.microsoft.com/office/drawing/2014/main" id="{CABAD5BC-CE93-4E83-B3B1-35404927B489}"/>
              </a:ext>
            </a:extLst>
          </p:cNvPr>
          <p:cNvSpPr>
            <a:spLocks noGrp="1"/>
          </p:cNvSpPr>
          <p:nvPr>
            <p:ph idx="1"/>
          </p:nvPr>
        </p:nvSpPr>
        <p:spPr/>
        <p:txBody>
          <a:bodyPr>
            <a:normAutofit fontScale="77500" lnSpcReduction="20000"/>
          </a:bodyPr>
          <a:lstStyle/>
          <a:p>
            <a:pPr marL="342900" lvl="0" indent="-342900" algn="just">
              <a:lnSpc>
                <a:spcPct val="115000"/>
              </a:lnSpc>
              <a:spcAft>
                <a:spcPts val="1000"/>
              </a:spcAft>
              <a:buFont typeface="+mj-lt"/>
              <a:buAutoNum type="arabicPeriod"/>
            </a:pPr>
            <a:r>
              <a:rPr lang="en-GB" sz="2800" dirty="0">
                <a:effectLst/>
                <a:ea typeface="Calibri" panose="020F0502020204030204" pitchFamily="34" charset="0"/>
                <a:cs typeface="Times New Roman" panose="02020603050405020304" pitchFamily="18" charset="0"/>
              </a:rPr>
              <a:t>Display the 10 sentences on the following slide on the board.</a:t>
            </a:r>
          </a:p>
          <a:p>
            <a:pPr marL="342900" lvl="0" indent="-342900" algn="just">
              <a:lnSpc>
                <a:spcPct val="115000"/>
              </a:lnSpc>
              <a:spcAft>
                <a:spcPts val="1000"/>
              </a:spcAft>
              <a:buFont typeface="+mj-lt"/>
              <a:buAutoNum type="arabicPeriod"/>
            </a:pPr>
            <a:r>
              <a:rPr lang="en-GB" sz="2800" dirty="0">
                <a:effectLst/>
                <a:ea typeface="Calibri" panose="020F0502020204030204" pitchFamily="34" charset="0"/>
                <a:cs typeface="Times New Roman" panose="02020603050405020304" pitchFamily="18" charset="0"/>
              </a:rPr>
              <a:t>Put students in groups of three: two players and a reader/referee.</a:t>
            </a:r>
          </a:p>
          <a:p>
            <a:pPr marL="342900" lvl="0" indent="-342900" algn="just">
              <a:lnSpc>
                <a:spcPct val="115000"/>
              </a:lnSpc>
              <a:spcAft>
                <a:spcPts val="1000"/>
              </a:spcAft>
              <a:buFont typeface="+mj-lt"/>
              <a:buAutoNum type="arabicPeriod"/>
            </a:pPr>
            <a:r>
              <a:rPr lang="en-GB" sz="2800" dirty="0">
                <a:effectLst/>
                <a:ea typeface="Calibri" panose="020F0502020204030204" pitchFamily="34" charset="0"/>
                <a:cs typeface="Times New Roman" panose="02020603050405020304" pitchFamily="18" charset="0"/>
              </a:rPr>
              <a:t>The referee decides on a set order (different from the arrangement on the board) and reads out the sentences twice, at the beginning of the game. The 10 sentences are visible at all times. The ref must keep a note of the order by writing down the sequence of numbers.</a:t>
            </a:r>
          </a:p>
          <a:p>
            <a:pPr marL="342900" lvl="0" indent="-342900" algn="just">
              <a:lnSpc>
                <a:spcPct val="115000"/>
              </a:lnSpc>
              <a:spcAft>
                <a:spcPts val="1000"/>
              </a:spcAft>
              <a:buFont typeface="+mj-lt"/>
              <a:buAutoNum type="arabicPeriod"/>
            </a:pPr>
            <a:r>
              <a:rPr lang="en-GB" dirty="0">
                <a:ea typeface="Calibri" panose="020F0502020204030204" pitchFamily="34" charset="0"/>
                <a:cs typeface="Times New Roman" panose="02020603050405020304" pitchFamily="18" charset="0"/>
              </a:rPr>
              <a:t>The two players</a:t>
            </a:r>
            <a:r>
              <a:rPr lang="en-GB" sz="2800" dirty="0">
                <a:effectLst/>
                <a:ea typeface="Calibri" panose="020F0502020204030204" pitchFamily="34" charset="0"/>
                <a:cs typeface="Times New Roman" panose="02020603050405020304" pitchFamily="18" charset="0"/>
              </a:rPr>
              <a:t> then try to repeat the sentences in the same order. Players have five lives. Every time a player makes a mistake the other player has a go until they run out of lives. The player who stays alive, or has managed to reproduce the longest accurate sequence of sentences, wins.</a:t>
            </a:r>
          </a:p>
          <a:p>
            <a:endParaRPr lang="en-GB" dirty="0"/>
          </a:p>
        </p:txBody>
      </p:sp>
    </p:spTree>
    <p:extLst>
      <p:ext uri="{BB962C8B-B14F-4D97-AF65-F5344CB8AC3E}">
        <p14:creationId xmlns:p14="http://schemas.microsoft.com/office/powerpoint/2010/main" val="3471824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AA07-5114-4C96-B5F8-844948E9E1EB}"/>
              </a:ext>
            </a:extLst>
          </p:cNvPr>
          <p:cNvSpPr>
            <a:spLocks noGrp="1"/>
          </p:cNvSpPr>
          <p:nvPr>
            <p:ph type="title"/>
          </p:nvPr>
        </p:nvSpPr>
        <p:spPr>
          <a:xfrm>
            <a:off x="3564294" y="365125"/>
            <a:ext cx="7789506" cy="616387"/>
          </a:xfrm>
        </p:spPr>
        <p:txBody>
          <a:bodyPr>
            <a:normAutofit fontScale="90000"/>
          </a:bodyPr>
          <a:lstStyle/>
          <a:p>
            <a:r>
              <a:rPr lang="en-GB" b="1" dirty="0"/>
              <a:t>Jeu 1: Les 10 phrases</a:t>
            </a:r>
          </a:p>
        </p:txBody>
      </p:sp>
      <p:sp>
        <p:nvSpPr>
          <p:cNvPr id="3" name="Content Placeholder 2">
            <a:extLst>
              <a:ext uri="{FF2B5EF4-FFF2-40B4-BE49-F238E27FC236}">
                <a16:creationId xmlns:a16="http://schemas.microsoft.com/office/drawing/2014/main" id="{A94F4F8A-E723-47BD-8AF7-0B94A4E40EA6}"/>
              </a:ext>
            </a:extLst>
          </p:cNvPr>
          <p:cNvSpPr>
            <a:spLocks noGrp="1"/>
          </p:cNvSpPr>
          <p:nvPr>
            <p:ph sz="half" idx="1"/>
          </p:nvPr>
        </p:nvSpPr>
        <p:spPr>
          <a:xfrm>
            <a:off x="838200" y="1308684"/>
            <a:ext cx="5181600" cy="4868280"/>
          </a:xfrm>
        </p:spPr>
        <p:txBody>
          <a:bodyPr>
            <a:normAutofit/>
          </a:bodyPr>
          <a:lstStyle/>
          <a:p>
            <a:pPr marL="514350" indent="-514350">
              <a:buFont typeface="+mj-lt"/>
              <a:buAutoNum type="arabicPeriod"/>
            </a:pPr>
            <a:r>
              <a:rPr lang="en-GB" sz="3200" dirty="0" err="1"/>
              <a:t>J’ai</a:t>
            </a:r>
            <a:r>
              <a:rPr lang="en-GB" sz="3200" dirty="0"/>
              <a:t> fait </a:t>
            </a:r>
            <a:r>
              <a:rPr lang="en-GB" sz="3200" dirty="0" err="1"/>
              <a:t>mes</a:t>
            </a:r>
            <a:r>
              <a:rPr lang="en-GB" sz="3200" dirty="0"/>
              <a:t> devoirs.</a:t>
            </a:r>
          </a:p>
          <a:p>
            <a:pPr marL="514350" indent="-514350">
              <a:buFont typeface="+mj-lt"/>
              <a:buAutoNum type="arabicPeriod"/>
            </a:pPr>
            <a:r>
              <a:rPr lang="en-GB" sz="3200" dirty="0"/>
              <a:t>Je </a:t>
            </a:r>
            <a:r>
              <a:rPr lang="en-GB" sz="3200" dirty="0" err="1"/>
              <a:t>suis</a:t>
            </a:r>
            <a:r>
              <a:rPr lang="en-GB" sz="3200" dirty="0"/>
              <a:t> </a:t>
            </a:r>
            <a:r>
              <a:rPr lang="en-GB" sz="3200" dirty="0" err="1"/>
              <a:t>allé</a:t>
            </a:r>
            <a:r>
              <a:rPr lang="en-GB" sz="3200" dirty="0"/>
              <a:t>(e) </a:t>
            </a:r>
            <a:r>
              <a:rPr lang="en-GB" sz="3200" dirty="0" err="1"/>
              <a:t>en</a:t>
            </a:r>
            <a:r>
              <a:rPr lang="en-GB" sz="3200" dirty="0"/>
              <a:t> </a:t>
            </a:r>
            <a:r>
              <a:rPr lang="en-GB" sz="3200" dirty="0" err="1"/>
              <a:t>ville</a:t>
            </a:r>
            <a:r>
              <a:rPr lang="en-GB" sz="3200" dirty="0"/>
              <a:t>.</a:t>
            </a:r>
          </a:p>
          <a:p>
            <a:pPr marL="514350" indent="-514350">
              <a:buFont typeface="+mj-lt"/>
              <a:buAutoNum type="arabicPeriod"/>
            </a:pPr>
            <a:r>
              <a:rPr lang="en-GB" sz="3200" dirty="0" err="1"/>
              <a:t>J’ai</a:t>
            </a:r>
            <a:r>
              <a:rPr lang="en-GB" sz="3200" dirty="0"/>
              <a:t> </a:t>
            </a:r>
            <a:r>
              <a:rPr lang="en-GB" sz="3200" dirty="0" err="1"/>
              <a:t>discuté</a:t>
            </a:r>
            <a:r>
              <a:rPr lang="en-GB" sz="3200" dirty="0"/>
              <a:t> avec </a:t>
            </a:r>
            <a:r>
              <a:rPr lang="en-GB" sz="3200" dirty="0" err="1"/>
              <a:t>mes</a:t>
            </a:r>
            <a:r>
              <a:rPr lang="en-GB" sz="3200" dirty="0"/>
              <a:t> </a:t>
            </a:r>
            <a:r>
              <a:rPr lang="en-GB" sz="3200" dirty="0" err="1"/>
              <a:t>ami</a:t>
            </a:r>
            <a:r>
              <a:rPr lang="en-GB" sz="3200" dirty="0"/>
              <a:t>(e)s.</a:t>
            </a:r>
          </a:p>
          <a:p>
            <a:pPr marL="514350" indent="-514350">
              <a:buFont typeface="+mj-lt"/>
              <a:buAutoNum type="arabicPeriod"/>
            </a:pPr>
            <a:r>
              <a:rPr lang="en-GB" sz="3200" dirty="0" err="1"/>
              <a:t>J’ai</a:t>
            </a:r>
            <a:r>
              <a:rPr lang="en-GB" sz="3200" dirty="0"/>
              <a:t> </a:t>
            </a:r>
            <a:r>
              <a:rPr lang="en-GB" sz="3200" dirty="0" err="1"/>
              <a:t>joué</a:t>
            </a:r>
            <a:r>
              <a:rPr lang="en-GB" sz="3200" dirty="0"/>
              <a:t> aux jeux </a:t>
            </a:r>
            <a:r>
              <a:rPr lang="en-GB" sz="3200" dirty="0" err="1"/>
              <a:t>vidéo</a:t>
            </a:r>
            <a:r>
              <a:rPr lang="en-GB" sz="3200" dirty="0"/>
              <a:t>.</a:t>
            </a:r>
          </a:p>
          <a:p>
            <a:pPr marL="514350" indent="-514350">
              <a:buFont typeface="+mj-lt"/>
              <a:buAutoNum type="arabicPeriod"/>
            </a:pPr>
            <a:r>
              <a:rPr lang="en-GB" sz="3200" dirty="0" err="1"/>
              <a:t>J’ai</a:t>
            </a:r>
            <a:r>
              <a:rPr lang="en-GB" sz="3200" dirty="0"/>
              <a:t> </a:t>
            </a:r>
            <a:r>
              <a:rPr lang="en-GB" sz="3200" dirty="0" err="1"/>
              <a:t>partagé</a:t>
            </a:r>
            <a:r>
              <a:rPr lang="en-GB" sz="3200" dirty="0"/>
              <a:t> des photos avec </a:t>
            </a:r>
            <a:r>
              <a:rPr lang="en-GB" sz="3200" dirty="0" err="1"/>
              <a:t>mes</a:t>
            </a:r>
            <a:r>
              <a:rPr lang="en-GB" sz="3200" dirty="0"/>
              <a:t> </a:t>
            </a:r>
            <a:r>
              <a:rPr lang="en-GB" sz="3200" dirty="0" err="1"/>
              <a:t>ami</a:t>
            </a:r>
            <a:r>
              <a:rPr lang="en-GB" sz="3200" dirty="0"/>
              <a:t>(e)s.</a:t>
            </a:r>
          </a:p>
        </p:txBody>
      </p:sp>
      <p:sp>
        <p:nvSpPr>
          <p:cNvPr id="4" name="Content Placeholder 3">
            <a:extLst>
              <a:ext uri="{FF2B5EF4-FFF2-40B4-BE49-F238E27FC236}">
                <a16:creationId xmlns:a16="http://schemas.microsoft.com/office/drawing/2014/main" id="{EC9880EB-E506-49F9-8DDE-80C748FF5227}"/>
              </a:ext>
            </a:extLst>
          </p:cNvPr>
          <p:cNvSpPr>
            <a:spLocks noGrp="1"/>
          </p:cNvSpPr>
          <p:nvPr>
            <p:ph sz="half" idx="2"/>
          </p:nvPr>
        </p:nvSpPr>
        <p:spPr>
          <a:xfrm>
            <a:off x="6096000" y="1308684"/>
            <a:ext cx="5181600" cy="4868280"/>
          </a:xfrm>
        </p:spPr>
        <p:txBody>
          <a:bodyPr/>
          <a:lstStyle/>
          <a:p>
            <a:pPr marL="0" indent="0">
              <a:buNone/>
            </a:pPr>
            <a:r>
              <a:rPr lang="en-GB" sz="3200" dirty="0"/>
              <a:t>6.  Je </a:t>
            </a:r>
            <a:r>
              <a:rPr lang="en-GB" sz="3200" dirty="0" err="1"/>
              <a:t>suis</a:t>
            </a:r>
            <a:r>
              <a:rPr lang="en-GB" sz="3200" dirty="0"/>
              <a:t> </a:t>
            </a:r>
            <a:r>
              <a:rPr lang="en-GB" sz="3200" dirty="0" err="1"/>
              <a:t>allé</a:t>
            </a:r>
            <a:r>
              <a:rPr lang="en-GB" sz="3200" dirty="0"/>
              <a:t>(e) au </a:t>
            </a:r>
            <a:r>
              <a:rPr lang="en-GB" sz="3200" dirty="0" err="1"/>
              <a:t>cinéma</a:t>
            </a:r>
            <a:r>
              <a:rPr lang="en-GB" sz="3200" dirty="0"/>
              <a:t>.</a:t>
            </a:r>
          </a:p>
          <a:p>
            <a:pPr marL="0" indent="0">
              <a:buNone/>
            </a:pPr>
            <a:r>
              <a:rPr lang="en-GB" sz="3200" dirty="0"/>
              <a:t>7.  </a:t>
            </a:r>
            <a:r>
              <a:rPr lang="en-GB" sz="3200" dirty="0" err="1"/>
              <a:t>J’ai</a:t>
            </a:r>
            <a:r>
              <a:rPr lang="en-GB" sz="3200" dirty="0"/>
              <a:t> </a:t>
            </a:r>
            <a:r>
              <a:rPr lang="en-GB" sz="3200" dirty="0" err="1"/>
              <a:t>regardé</a:t>
            </a:r>
            <a:r>
              <a:rPr lang="en-GB" sz="3200" dirty="0"/>
              <a:t> </a:t>
            </a:r>
            <a:r>
              <a:rPr lang="en-GB" sz="3200" dirty="0" err="1"/>
              <a:t>une</a:t>
            </a:r>
            <a:r>
              <a:rPr lang="en-GB" sz="3200" dirty="0"/>
              <a:t> </a:t>
            </a:r>
            <a:r>
              <a:rPr lang="en-GB" sz="3200" dirty="0" err="1"/>
              <a:t>série</a:t>
            </a:r>
            <a:r>
              <a:rPr lang="en-GB" sz="3200" dirty="0"/>
              <a:t> sur Disney Plus.</a:t>
            </a:r>
          </a:p>
          <a:p>
            <a:pPr marL="0" indent="0">
              <a:buNone/>
            </a:pPr>
            <a:r>
              <a:rPr lang="en-GB" sz="3200" dirty="0"/>
              <a:t>8.  Je </a:t>
            </a:r>
            <a:r>
              <a:rPr lang="en-GB" sz="3200" dirty="0" err="1"/>
              <a:t>suis</a:t>
            </a:r>
            <a:r>
              <a:rPr lang="en-GB" sz="3200" dirty="0"/>
              <a:t> </a:t>
            </a:r>
            <a:r>
              <a:rPr lang="en-GB" sz="3200" dirty="0" err="1"/>
              <a:t>sorti</a:t>
            </a:r>
            <a:r>
              <a:rPr lang="en-GB" sz="3200" dirty="0"/>
              <a:t>(e) au restaurant avec </a:t>
            </a:r>
            <a:r>
              <a:rPr lang="en-GB" sz="3200" dirty="0" err="1"/>
              <a:t>mes</a:t>
            </a:r>
            <a:r>
              <a:rPr lang="en-GB" sz="3200" dirty="0"/>
              <a:t> parents.</a:t>
            </a:r>
          </a:p>
          <a:p>
            <a:pPr marL="0" indent="0">
              <a:buNone/>
            </a:pPr>
            <a:r>
              <a:rPr lang="en-GB" sz="3200" dirty="0"/>
              <a:t>9.  </a:t>
            </a:r>
            <a:r>
              <a:rPr lang="en-GB" sz="3200" dirty="0" err="1"/>
              <a:t>J’ai</a:t>
            </a:r>
            <a:r>
              <a:rPr lang="en-GB" sz="3200" dirty="0"/>
              <a:t> fait du </a:t>
            </a:r>
            <a:r>
              <a:rPr lang="en-GB" sz="3200" dirty="0" err="1"/>
              <a:t>vélo</a:t>
            </a:r>
            <a:r>
              <a:rPr lang="en-GB" sz="3200" dirty="0"/>
              <a:t>.</a:t>
            </a:r>
          </a:p>
          <a:p>
            <a:pPr marL="0" indent="0">
              <a:buNone/>
            </a:pPr>
            <a:r>
              <a:rPr lang="en-GB" sz="3200" dirty="0"/>
              <a:t>10. </a:t>
            </a:r>
            <a:r>
              <a:rPr lang="en-GB" sz="3200" dirty="0" err="1"/>
              <a:t>J’ai</a:t>
            </a:r>
            <a:r>
              <a:rPr lang="en-GB" sz="3200" dirty="0"/>
              <a:t> </a:t>
            </a:r>
            <a:r>
              <a:rPr lang="en-GB" sz="3200" dirty="0" err="1"/>
              <a:t>rangé</a:t>
            </a:r>
            <a:r>
              <a:rPr lang="en-GB" sz="3200" dirty="0"/>
              <a:t> ma chambre.</a:t>
            </a:r>
          </a:p>
          <a:p>
            <a:endParaRPr lang="en-GB" dirty="0"/>
          </a:p>
        </p:txBody>
      </p:sp>
    </p:spTree>
    <p:extLst>
      <p:ext uri="{BB962C8B-B14F-4D97-AF65-F5344CB8AC3E}">
        <p14:creationId xmlns:p14="http://schemas.microsoft.com/office/powerpoint/2010/main" val="3723891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AA07-5114-4C96-B5F8-844948E9E1EB}"/>
              </a:ext>
            </a:extLst>
          </p:cNvPr>
          <p:cNvSpPr>
            <a:spLocks noGrp="1"/>
          </p:cNvSpPr>
          <p:nvPr>
            <p:ph type="title"/>
          </p:nvPr>
        </p:nvSpPr>
        <p:spPr>
          <a:xfrm>
            <a:off x="3564294" y="365125"/>
            <a:ext cx="7789506" cy="616387"/>
          </a:xfrm>
        </p:spPr>
        <p:txBody>
          <a:bodyPr>
            <a:normAutofit fontScale="90000"/>
          </a:bodyPr>
          <a:lstStyle/>
          <a:p>
            <a:r>
              <a:rPr lang="en-GB" b="1" dirty="0"/>
              <a:t>Jeu 2: Les 10 phrases</a:t>
            </a:r>
          </a:p>
        </p:txBody>
      </p:sp>
      <p:sp>
        <p:nvSpPr>
          <p:cNvPr id="3" name="Content Placeholder 2">
            <a:extLst>
              <a:ext uri="{FF2B5EF4-FFF2-40B4-BE49-F238E27FC236}">
                <a16:creationId xmlns:a16="http://schemas.microsoft.com/office/drawing/2014/main" id="{A94F4F8A-E723-47BD-8AF7-0B94A4E40EA6}"/>
              </a:ext>
            </a:extLst>
          </p:cNvPr>
          <p:cNvSpPr>
            <a:spLocks noGrp="1"/>
          </p:cNvSpPr>
          <p:nvPr>
            <p:ph sz="half" idx="1"/>
          </p:nvPr>
        </p:nvSpPr>
        <p:spPr>
          <a:xfrm>
            <a:off x="838200" y="1308684"/>
            <a:ext cx="5181600" cy="4868280"/>
          </a:xfrm>
        </p:spPr>
        <p:txBody>
          <a:bodyPr>
            <a:normAutofit/>
          </a:bodyPr>
          <a:lstStyle/>
          <a:p>
            <a:pPr marL="514350" indent="-514350">
              <a:buFont typeface="+mj-lt"/>
              <a:buAutoNum type="arabicPeriod"/>
            </a:pPr>
            <a:r>
              <a:rPr lang="en-GB" sz="3200" dirty="0"/>
              <a:t>Je </a:t>
            </a:r>
            <a:r>
              <a:rPr lang="en-GB" sz="3200" dirty="0" err="1"/>
              <a:t>suis</a:t>
            </a:r>
            <a:r>
              <a:rPr lang="en-GB" sz="3200" dirty="0"/>
              <a:t> </a:t>
            </a:r>
            <a:r>
              <a:rPr lang="en-GB" sz="3200" dirty="0" err="1"/>
              <a:t>allé</a:t>
            </a:r>
            <a:r>
              <a:rPr lang="en-GB" sz="3200" dirty="0"/>
              <a:t>(e) au </a:t>
            </a:r>
            <a:r>
              <a:rPr lang="en-GB" sz="3200" dirty="0" err="1"/>
              <a:t>magasin</a:t>
            </a:r>
            <a:r>
              <a:rPr lang="en-GB" sz="3200" dirty="0"/>
              <a:t> de </a:t>
            </a:r>
            <a:r>
              <a:rPr lang="en-GB" sz="3200" dirty="0" err="1"/>
              <a:t>vêtements</a:t>
            </a:r>
            <a:r>
              <a:rPr lang="en-GB" sz="3200" dirty="0"/>
              <a:t>.</a:t>
            </a:r>
          </a:p>
          <a:p>
            <a:pPr marL="514350" indent="-514350">
              <a:buFont typeface="+mj-lt"/>
              <a:buAutoNum type="arabicPeriod"/>
            </a:pPr>
            <a:r>
              <a:rPr lang="en-GB" sz="3200" dirty="0" err="1"/>
              <a:t>J’ai</a:t>
            </a:r>
            <a:r>
              <a:rPr lang="en-GB" sz="3200" dirty="0"/>
              <a:t> </a:t>
            </a:r>
            <a:r>
              <a:rPr lang="en-GB" sz="3200" dirty="0" err="1"/>
              <a:t>acheté</a:t>
            </a:r>
            <a:r>
              <a:rPr lang="en-GB" sz="3200" dirty="0"/>
              <a:t> un jean.</a:t>
            </a:r>
          </a:p>
          <a:p>
            <a:pPr marL="514350" indent="-514350">
              <a:buFont typeface="+mj-lt"/>
              <a:buAutoNum type="arabicPeriod"/>
            </a:pPr>
            <a:r>
              <a:rPr lang="en-GB" sz="3200" dirty="0"/>
              <a:t>Je me </a:t>
            </a:r>
            <a:r>
              <a:rPr lang="en-GB" sz="3200" dirty="0" err="1"/>
              <a:t>suis</a:t>
            </a:r>
            <a:r>
              <a:rPr lang="en-GB" sz="3200" dirty="0"/>
              <a:t> </a:t>
            </a:r>
            <a:r>
              <a:rPr lang="en-GB" sz="3200" dirty="0" err="1"/>
              <a:t>baigné</a:t>
            </a:r>
            <a:r>
              <a:rPr lang="en-GB" sz="3200" dirty="0"/>
              <a:t>(e) à la piscine.</a:t>
            </a:r>
          </a:p>
          <a:p>
            <a:pPr marL="514350" indent="-514350">
              <a:buFont typeface="+mj-lt"/>
              <a:buAutoNum type="arabicPeriod"/>
            </a:pPr>
            <a:r>
              <a:rPr lang="en-GB" sz="3200" dirty="0"/>
              <a:t>Je </a:t>
            </a:r>
            <a:r>
              <a:rPr lang="en-GB" sz="3200" dirty="0" err="1"/>
              <a:t>suis</a:t>
            </a:r>
            <a:r>
              <a:rPr lang="en-GB" sz="3200" dirty="0"/>
              <a:t> </a:t>
            </a:r>
            <a:r>
              <a:rPr lang="en-GB" sz="3200" dirty="0" err="1"/>
              <a:t>allé</a:t>
            </a:r>
            <a:r>
              <a:rPr lang="en-GB" sz="3200" dirty="0"/>
              <a:t>(e) au centre commercial.</a:t>
            </a:r>
          </a:p>
          <a:p>
            <a:pPr marL="514350" indent="-514350">
              <a:buFont typeface="+mj-lt"/>
              <a:buAutoNum type="arabicPeriod"/>
            </a:pPr>
            <a:r>
              <a:rPr lang="en-GB" sz="3200" dirty="0" err="1"/>
              <a:t>J’ai</a:t>
            </a:r>
            <a:r>
              <a:rPr lang="en-GB" sz="3200" dirty="0"/>
              <a:t> </a:t>
            </a:r>
            <a:r>
              <a:rPr lang="en-GB" sz="3200" dirty="0" err="1"/>
              <a:t>préparé</a:t>
            </a:r>
            <a:r>
              <a:rPr lang="en-GB" sz="3200" dirty="0"/>
              <a:t> un gâteau.</a:t>
            </a:r>
          </a:p>
        </p:txBody>
      </p:sp>
      <p:sp>
        <p:nvSpPr>
          <p:cNvPr id="4" name="Content Placeholder 3">
            <a:extLst>
              <a:ext uri="{FF2B5EF4-FFF2-40B4-BE49-F238E27FC236}">
                <a16:creationId xmlns:a16="http://schemas.microsoft.com/office/drawing/2014/main" id="{EC9880EB-E506-49F9-8DDE-80C748FF5227}"/>
              </a:ext>
            </a:extLst>
          </p:cNvPr>
          <p:cNvSpPr>
            <a:spLocks noGrp="1"/>
          </p:cNvSpPr>
          <p:nvPr>
            <p:ph sz="half" idx="2"/>
          </p:nvPr>
        </p:nvSpPr>
        <p:spPr>
          <a:xfrm>
            <a:off x="6096000" y="1308684"/>
            <a:ext cx="5181600" cy="4868280"/>
          </a:xfrm>
        </p:spPr>
        <p:txBody>
          <a:bodyPr/>
          <a:lstStyle/>
          <a:p>
            <a:pPr marL="0" indent="0">
              <a:buNone/>
            </a:pPr>
            <a:r>
              <a:rPr lang="en-GB" sz="3200" dirty="0"/>
              <a:t>6.  </a:t>
            </a:r>
            <a:r>
              <a:rPr lang="en-GB" sz="3200" dirty="0" err="1"/>
              <a:t>J’ai</a:t>
            </a:r>
            <a:r>
              <a:rPr lang="en-GB" sz="3200" dirty="0"/>
              <a:t> </a:t>
            </a:r>
            <a:r>
              <a:rPr lang="en-GB" sz="3200" dirty="0" err="1"/>
              <a:t>retrouvé</a:t>
            </a:r>
            <a:r>
              <a:rPr lang="en-GB" sz="3200" dirty="0"/>
              <a:t> </a:t>
            </a:r>
            <a:r>
              <a:rPr lang="en-GB" sz="3200" dirty="0" err="1"/>
              <a:t>mes</a:t>
            </a:r>
            <a:r>
              <a:rPr lang="en-GB" sz="3200" dirty="0"/>
              <a:t> </a:t>
            </a:r>
            <a:r>
              <a:rPr lang="en-GB" sz="3200" dirty="0" err="1"/>
              <a:t>ami</a:t>
            </a:r>
            <a:r>
              <a:rPr lang="en-GB" sz="3200" dirty="0"/>
              <a:t>(e)s </a:t>
            </a:r>
            <a:r>
              <a:rPr lang="en-GB" sz="3200" dirty="0" err="1"/>
              <a:t>en</a:t>
            </a:r>
            <a:r>
              <a:rPr lang="en-GB" sz="3200" dirty="0"/>
              <a:t> </a:t>
            </a:r>
            <a:r>
              <a:rPr lang="en-GB" sz="3200" dirty="0" err="1"/>
              <a:t>ville</a:t>
            </a:r>
            <a:endParaRPr lang="en-GB" sz="3200" dirty="0"/>
          </a:p>
          <a:p>
            <a:pPr marL="0" indent="0">
              <a:buNone/>
            </a:pPr>
            <a:r>
              <a:rPr lang="en-GB" sz="3200" dirty="0"/>
              <a:t>7.  </a:t>
            </a:r>
            <a:r>
              <a:rPr lang="en-GB" sz="3200" dirty="0" err="1"/>
              <a:t>J’ai</a:t>
            </a:r>
            <a:r>
              <a:rPr lang="en-GB" sz="3200" dirty="0"/>
              <a:t> </a:t>
            </a:r>
            <a:r>
              <a:rPr lang="en-GB" sz="3200" dirty="0" err="1"/>
              <a:t>joué</a:t>
            </a:r>
            <a:r>
              <a:rPr lang="en-GB" sz="3200" dirty="0"/>
              <a:t> à un jeu de </a:t>
            </a:r>
            <a:r>
              <a:rPr lang="en-GB" sz="3200" dirty="0" err="1"/>
              <a:t>société</a:t>
            </a:r>
            <a:r>
              <a:rPr lang="en-GB" sz="3200" dirty="0"/>
              <a:t>.</a:t>
            </a:r>
          </a:p>
          <a:p>
            <a:pPr marL="0" indent="0">
              <a:buNone/>
            </a:pPr>
            <a:r>
              <a:rPr lang="en-GB" sz="3200" dirty="0"/>
              <a:t>8.  </a:t>
            </a:r>
            <a:r>
              <a:rPr lang="en-GB" sz="3200" dirty="0" err="1"/>
              <a:t>J’ai</a:t>
            </a:r>
            <a:r>
              <a:rPr lang="en-GB" sz="3200" dirty="0"/>
              <a:t> </a:t>
            </a:r>
            <a:r>
              <a:rPr lang="en-GB" sz="3200" dirty="0" err="1"/>
              <a:t>pratiqué</a:t>
            </a:r>
            <a:r>
              <a:rPr lang="en-GB" sz="3200" dirty="0"/>
              <a:t> ma </a:t>
            </a:r>
            <a:r>
              <a:rPr lang="en-GB" sz="3200" dirty="0" err="1"/>
              <a:t>guitare</a:t>
            </a:r>
            <a:r>
              <a:rPr lang="en-GB" sz="3200" dirty="0"/>
              <a:t>.</a:t>
            </a:r>
          </a:p>
          <a:p>
            <a:pPr marL="0" indent="0">
              <a:buNone/>
            </a:pPr>
            <a:r>
              <a:rPr lang="en-GB" sz="3200" dirty="0"/>
              <a:t>9.  Je </a:t>
            </a:r>
            <a:r>
              <a:rPr lang="en-GB" sz="3200" dirty="0" err="1"/>
              <a:t>suis</a:t>
            </a:r>
            <a:r>
              <a:rPr lang="en-GB" sz="3200" dirty="0"/>
              <a:t> </a:t>
            </a:r>
            <a:r>
              <a:rPr lang="en-GB" sz="3200" dirty="0" err="1"/>
              <a:t>allé</a:t>
            </a:r>
            <a:r>
              <a:rPr lang="en-GB" sz="3200" dirty="0"/>
              <a:t>(e) au café.</a:t>
            </a:r>
          </a:p>
          <a:p>
            <a:pPr marL="0" indent="0">
              <a:buNone/>
            </a:pPr>
            <a:r>
              <a:rPr lang="en-GB" sz="3200" dirty="0"/>
              <a:t>10. </a:t>
            </a:r>
            <a:r>
              <a:rPr lang="en-GB" sz="3200" dirty="0" err="1"/>
              <a:t>J’ai</a:t>
            </a:r>
            <a:r>
              <a:rPr lang="en-GB" sz="3200" dirty="0"/>
              <a:t> </a:t>
            </a:r>
            <a:r>
              <a:rPr lang="en-GB" sz="3200" dirty="0" err="1"/>
              <a:t>acheté</a:t>
            </a:r>
            <a:r>
              <a:rPr lang="en-GB" sz="3200" dirty="0"/>
              <a:t> </a:t>
            </a:r>
            <a:r>
              <a:rPr lang="en-GB" sz="3200"/>
              <a:t>des lunettes de soleil.</a:t>
            </a:r>
            <a:endParaRPr lang="en-GB" dirty="0"/>
          </a:p>
        </p:txBody>
      </p:sp>
    </p:spTree>
    <p:extLst>
      <p:ext uri="{BB962C8B-B14F-4D97-AF65-F5344CB8AC3E}">
        <p14:creationId xmlns:p14="http://schemas.microsoft.com/office/powerpoint/2010/main" val="17281050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353</Words>
  <Application>Microsoft Office PowerPoint</Application>
  <PresentationFormat>Widescreen</PresentationFormat>
  <Paragraphs>31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Sentence chaos game</vt:lpstr>
      <vt:lpstr>Teacher instructions</vt:lpstr>
      <vt:lpstr>Jeu 1: Les 10 phrases</vt:lpstr>
      <vt:lpstr>Jeu 2: Les 10 phrases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Sentence chaos game</dc:title>
  <dc:creator>Steven Smith</dc:creator>
  <cp:lastModifiedBy>Steven Smith</cp:lastModifiedBy>
  <cp:revision>6</cp:revision>
  <dcterms:created xsi:type="dcterms:W3CDTF">2021-06-28T15:36:55Z</dcterms:created>
  <dcterms:modified xsi:type="dcterms:W3CDTF">2021-06-30T10:37:06Z</dcterms:modified>
</cp:coreProperties>
</file>